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894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C7E370-E2D3-9B5E-FECA-E283299D0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116542-7F42-0B93-06C3-6FDDD6696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D82002-4AF2-2D46-4BD1-D6A314A82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BB14A2-5561-800A-6398-928271124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E2E9EC-3F8A-E0F8-CAAF-BC107530E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289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B21AE6-7DA5-FA2E-A5A2-ECDE95219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D2312F-92EC-5A4B-E2B1-51640A685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77A897-CC20-6D83-158C-A9AF5C86E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B77DD8-AF9C-BF1F-11DE-3BE15B5A9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845882-C850-F097-7E70-19DFE846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669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CD1975-F554-2B8F-5234-39473A4F29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CB013F-CFEF-217A-0A82-147CF19A7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5E6AEB-AB06-C050-71FD-14902630C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C6F94D-4976-38A7-0EA7-A2DA86F4F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CE8536-21F7-3C2C-822D-E4B302343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544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D229B8-D16D-FAA6-F872-1B93C1F91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BB863A-BEC5-6CD1-1477-C29AC3533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362F23-1064-D94E-4A0C-A89745467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3A8CE3-1571-8035-A96D-6172DFC3F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5FD172-4778-A949-1F99-2D4B5BE1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779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279A89-7C3B-C686-F9CA-E09484005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08693C-271F-9603-D276-8C01A6E02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7F4D68-5B4D-C2E2-CEF9-429C64727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BF5CF4-6368-1960-8514-95428F747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86326F-BDD3-394D-DCFF-7919210FE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933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9A573D-9BE7-3516-1995-2C882A6FD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671D77-F131-A012-30FF-F1C4DC4AA9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EF6CD6E-AB37-75D8-5A1D-60ABE8B18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55788D-198B-C097-3735-691B6643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D3A981-93D7-E217-949D-DEE9EBA68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22E1CF-2463-B03E-F70D-0E4DAD473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97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36B55B-6775-4C33-AB1D-82FBD075C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A73235-C1EC-3E25-965E-BCC116B72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3962621-A813-0437-1F17-C88CE4A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CCAA1CE-4409-6A61-7FD8-2AF7A404E7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8A9CBD4-557B-D92C-EE92-43B19A9F5D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63EB50E-B4CA-6681-1914-A53FACF46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064C64-2F15-3505-703A-A9BD3170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310097F-04D5-5261-8AB0-8BF35DE74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9338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11BF9-2656-F2A5-9F95-471DCF108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CB6E703-A581-C614-A7B3-DE67CC7C4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4C9AACF-3522-8F1B-5471-8834CE3BD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4EE2569-14B7-BED4-3D7F-555541681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06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B2C72DB-D82A-BE6E-70C4-692122354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7BE247A-653E-1073-30AA-AC11B3632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0EEB49-9175-6DA8-9DCA-90113B002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08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A6D2CC-1A6F-AAE6-A1E0-8B8C104F0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467313-71D3-D448-4A83-221AE5CD0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9D44542-E48A-49FE-A38F-63A32F768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EC3640-3F56-ACE5-9F8A-16963FECC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7E95B1-188F-F492-FF08-EB4AAC1B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57EF00-6AED-FE43-5213-65F23FE8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582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00FF14-C854-B043-F5C7-E6A8F7A4A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4DF028F-093F-DA07-A7E9-525F202DDF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FAA8FD-9E3C-698C-57F1-40F0F6294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6EAF6F-6401-8AB1-EED2-3CCA8F43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9F5D3D-6C37-C618-C639-E9708EA00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2FCA31-A0DE-8963-6034-B10457B1B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18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B1FC0B0-0346-6ECD-D526-AA76C03A5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826EBD-DDFE-B676-7A6D-452B6CE5C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D2146F-8D20-EE43-BC33-E4833CD959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93BF90-0358-991C-8CF3-4D3D97FBC2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356AE1-E18E-6082-FD21-52C66460F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898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90DDD-24BB-62BB-D80C-CCBA53D5B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D70866D-94C4-ACD7-E9DF-7F084EE77873}"/>
              </a:ext>
            </a:extLst>
          </p:cNvPr>
          <p:cNvSpPr>
            <a:spLocks/>
          </p:cNvSpPr>
          <p:nvPr/>
        </p:nvSpPr>
        <p:spPr>
          <a:xfrm>
            <a:off x="227814" y="156888"/>
            <a:ext cx="11736371" cy="647621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19846A7-55CB-6985-F503-4F8EA2891EE5}"/>
              </a:ext>
            </a:extLst>
          </p:cNvPr>
          <p:cNvSpPr/>
          <p:nvPr/>
        </p:nvSpPr>
        <p:spPr>
          <a:xfrm>
            <a:off x="2479249" y="239373"/>
            <a:ext cx="7491166" cy="3155622"/>
          </a:xfrm>
          <a:prstGeom prst="rect">
            <a:avLst/>
          </a:prstGeom>
          <a:solidFill>
            <a:srgbClr val="003686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日本医療教授システム学会</a:t>
            </a:r>
            <a:endParaRPr lang="en-US" altLang="ja-JP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開示</a:t>
            </a:r>
            <a:endParaRPr lang="en-US" altLang="ja-JP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BCE51A7-A90A-B013-F817-719E276FAB84}"/>
              </a:ext>
            </a:extLst>
          </p:cNvPr>
          <p:cNvSpPr txBox="1"/>
          <p:nvPr/>
        </p:nvSpPr>
        <p:spPr>
          <a:xfrm>
            <a:off x="2950590" y="4194598"/>
            <a:ext cx="73623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br>
              <a:rPr lang="en-US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企業・組織および団体等はありません。</a:t>
            </a:r>
            <a:endParaRPr lang="ja-JP" altLang="en-US" sz="28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953310D-C370-C543-7B72-4993CD46CD5A}"/>
              </a:ext>
            </a:extLst>
          </p:cNvPr>
          <p:cNvSpPr txBox="1"/>
          <p:nvPr/>
        </p:nvSpPr>
        <p:spPr>
          <a:xfrm>
            <a:off x="4477707" y="2072119"/>
            <a:ext cx="34820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筆頭者名（所属名）</a:t>
            </a:r>
            <a:b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共同演者氏名　○○</a:t>
            </a:r>
            <a:r>
              <a:rPr lang="en-US" altLang="ja-JP" sz="2000" baseline="30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1)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△△</a:t>
            </a:r>
            <a:r>
              <a:rPr lang="ja-JP" altLang="en-US" sz="2000" baseline="30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２）</a:t>
            </a:r>
            <a:b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所属名　１）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 , 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２）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lang="ja-JP" altLang="en-US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4443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53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建太郎 須藤</dc:creator>
  <cp:lastModifiedBy>建太郎 須藤</cp:lastModifiedBy>
  <cp:revision>3</cp:revision>
  <dcterms:created xsi:type="dcterms:W3CDTF">2026-03-03T10:58:55Z</dcterms:created>
  <dcterms:modified xsi:type="dcterms:W3CDTF">2026-03-03T11:11:41Z</dcterms:modified>
</cp:coreProperties>
</file>